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727071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«Мой край - моя Родина»</a:t>
            </a:r>
            <a:r>
              <a:rPr lang="ru-RU" sz="8800" dirty="0" smtClean="0"/>
              <a:t/>
            </a:r>
            <a:br>
              <a:rPr lang="ru-RU" sz="8800" dirty="0" smtClean="0"/>
            </a:b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ЦДТПК1\Desktop\родина.jpg"/>
          <p:cNvPicPr>
            <a:picLocks noChangeAspect="1" noChangeArrowheads="1"/>
          </p:cNvPicPr>
          <p:nvPr/>
        </p:nvPicPr>
        <p:blipFill>
          <a:blip r:embed="rId2" cstate="print"/>
          <a:srcRect l="2899" r="2899"/>
          <a:stretch>
            <a:fillRect/>
          </a:stretch>
        </p:blipFill>
        <p:spPr bwMode="auto">
          <a:xfrm>
            <a:off x="1357290" y="3071811"/>
            <a:ext cx="6429420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Воспитать патриота </a:t>
            </a:r>
            <a:r>
              <a:rPr lang="ru-RU" b="1" dirty="0" smtClean="0">
                <a:solidFill>
                  <a:srgbClr val="002060"/>
                </a:solidFill>
              </a:rPr>
              <a:t>России </a:t>
            </a:r>
            <a:r>
              <a:rPr lang="ru-RU" b="1" dirty="0" smtClean="0">
                <a:solidFill>
                  <a:srgbClr val="002060"/>
                </a:solidFill>
              </a:rPr>
              <a:t>- это …</a:t>
            </a:r>
            <a:endParaRPr lang="ru-RU" dirty="0"/>
          </a:p>
        </p:txBody>
      </p:sp>
      <p:pic>
        <p:nvPicPr>
          <p:cNvPr id="8195" name="Picture 3" descr="C:\Users\ЦДТПК1\Desktop\патрио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290" y="1247498"/>
            <a:ext cx="8105800" cy="5396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5722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Начинается Родина с памяти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 почитанья истоков своих,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 герба, гимна, Российского знамени,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 уваженья заветов святых.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Начинается Родина с Пушкина,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Чудных сказок, что прелесть одна,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Деревень с их кривыми избушками,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Где жива всё ещё старина.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Начинается Родина с детства,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 материнской, отцовской любви,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Школьной парты, букетов цветистых,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Что учителю мы принесли.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Станция № 1.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Историко-краеведческая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56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56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56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5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5600" b="1" dirty="0" smtClean="0">
                <a:solidFill>
                  <a:srgbClr val="002060"/>
                </a:solidFill>
              </a:rPr>
              <a:t>1. Земля, где ты родился?</a:t>
            </a:r>
          </a:p>
          <a:p>
            <a:pPr>
              <a:buNone/>
            </a:pPr>
            <a:r>
              <a:rPr lang="ru-RU" sz="5600" b="1" dirty="0" smtClean="0">
                <a:solidFill>
                  <a:srgbClr val="002060"/>
                </a:solidFill>
              </a:rPr>
              <a:t>2. Крупная территория, которая имеет определенные границы и пользуется государственным суверенитетом? </a:t>
            </a:r>
          </a:p>
          <a:p>
            <a:pPr>
              <a:buNone/>
            </a:pPr>
            <a:r>
              <a:rPr lang="ru-RU" sz="5600" b="1" dirty="0" smtClean="0">
                <a:solidFill>
                  <a:srgbClr val="002060"/>
                </a:solidFill>
              </a:rPr>
              <a:t>3. Как называется наша страна? </a:t>
            </a:r>
          </a:p>
          <a:p>
            <a:pPr>
              <a:buNone/>
            </a:pPr>
            <a:r>
              <a:rPr lang="ru-RU" sz="5600" b="1" dirty="0" smtClean="0">
                <a:solidFill>
                  <a:srgbClr val="002060"/>
                </a:solidFill>
              </a:rPr>
              <a:t>4. Древнее название России? </a:t>
            </a:r>
          </a:p>
          <a:p>
            <a:pPr>
              <a:buNone/>
            </a:pPr>
            <a:r>
              <a:rPr lang="ru-RU" sz="5600" b="1" dirty="0" smtClean="0">
                <a:solidFill>
                  <a:srgbClr val="002060"/>
                </a:solidFill>
              </a:rPr>
              <a:t>5. В каких частях света расположена Россия? </a:t>
            </a:r>
          </a:p>
          <a:p>
            <a:pPr>
              <a:buNone/>
            </a:pPr>
            <a:r>
              <a:rPr lang="ru-RU" sz="5600" b="1" dirty="0" smtClean="0">
                <a:solidFill>
                  <a:srgbClr val="002060"/>
                </a:solidFill>
              </a:rPr>
              <a:t>6. Какой праздник отмечается в России 12 июня?</a:t>
            </a:r>
          </a:p>
          <a:p>
            <a:pPr>
              <a:buNone/>
            </a:pPr>
            <a:r>
              <a:rPr lang="ru-RU" sz="5600" b="1" dirty="0" smtClean="0">
                <a:solidFill>
                  <a:srgbClr val="002060"/>
                </a:solidFill>
              </a:rPr>
              <a:t>7. Особый политический институт, который обеспечивает социальную защищенность населения, оборону и безопасность страны? </a:t>
            </a:r>
          </a:p>
          <a:p>
            <a:pPr>
              <a:buNone/>
            </a:pPr>
            <a:r>
              <a:rPr lang="ru-RU" sz="5600" b="1" dirty="0" smtClean="0">
                <a:solidFill>
                  <a:srgbClr val="002060"/>
                </a:solidFill>
              </a:rPr>
              <a:t>8. Человек, который принадлежит к постоянному населению данного государства и пользуется всеми правами, выполняет все обязанности этого государства? </a:t>
            </a:r>
          </a:p>
          <a:p>
            <a:pPr>
              <a:buNone/>
            </a:pPr>
            <a:r>
              <a:rPr lang="ru-RU" sz="5600" b="1" dirty="0" smtClean="0">
                <a:solidFill>
                  <a:srgbClr val="002060"/>
                </a:solidFill>
              </a:rPr>
              <a:t>9. Как называются граждане России? </a:t>
            </a:r>
          </a:p>
          <a:p>
            <a:pPr>
              <a:buNone/>
            </a:pPr>
            <a:r>
              <a:rPr lang="ru-RU" sz="5600" b="1" dirty="0" smtClean="0">
                <a:solidFill>
                  <a:srgbClr val="002060"/>
                </a:solidFill>
              </a:rPr>
              <a:t>10. Официальная эмблема государства? </a:t>
            </a:r>
          </a:p>
          <a:p>
            <a:pPr>
              <a:buNone/>
            </a:pPr>
            <a:r>
              <a:rPr lang="ru-RU" sz="5600" b="1" dirty="0" smtClean="0">
                <a:solidFill>
                  <a:srgbClr val="002060"/>
                </a:solidFill>
              </a:rPr>
              <a:t>11. Что символизирует двуглавый орел на гербе России?</a:t>
            </a:r>
          </a:p>
          <a:p>
            <a:pPr>
              <a:buNone/>
            </a:pPr>
            <a:r>
              <a:rPr lang="ru-RU" sz="5600" b="1" dirty="0" smtClean="0">
                <a:solidFill>
                  <a:srgbClr val="002060"/>
                </a:solidFill>
              </a:rPr>
              <a:t>12. Символ государства, его суверенитета: прикрепленное к древу или шнуру полотнище установленных размеров и цветов? </a:t>
            </a:r>
          </a:p>
          <a:p>
            <a:pPr>
              <a:buNone/>
            </a:pPr>
            <a:r>
              <a:rPr lang="ru-RU" sz="5600" b="1" dirty="0" smtClean="0">
                <a:solidFill>
                  <a:srgbClr val="002060"/>
                </a:solidFill>
              </a:rPr>
              <a:t>13. Что означают цвета Российского флага?</a:t>
            </a:r>
          </a:p>
          <a:p>
            <a:pPr>
              <a:buNone/>
            </a:pPr>
            <a:r>
              <a:rPr lang="ru-RU" sz="5600" b="1" dirty="0" smtClean="0">
                <a:solidFill>
                  <a:srgbClr val="002060"/>
                </a:solidFill>
              </a:rPr>
              <a:t>14. Сохранение прошлых ценностей в настоящем? </a:t>
            </a:r>
          </a:p>
          <a:p>
            <a:pPr>
              <a:buNone/>
            </a:pPr>
            <a:r>
              <a:rPr lang="ru-RU" sz="5600" b="1" dirty="0" smtClean="0">
                <a:solidFill>
                  <a:srgbClr val="002060"/>
                </a:solidFill>
              </a:rPr>
              <a:t>15. Преданность и любовь к своему отечеству, к своему народу?</a:t>
            </a:r>
          </a:p>
          <a:p>
            <a:pPr>
              <a:buNone/>
            </a:pPr>
            <a:r>
              <a:rPr lang="ru-RU" sz="5600" b="1" dirty="0" smtClean="0">
                <a:solidFill>
                  <a:srgbClr val="002060"/>
                </a:solidFill>
              </a:rPr>
              <a:t>16. То, что перешло от одного поколения к другому, что унаследовало от предшествующих поколений? </a:t>
            </a:r>
          </a:p>
          <a:p>
            <a:endParaRPr lang="ru-RU" sz="5600" dirty="0" smtClean="0"/>
          </a:p>
          <a:p>
            <a:endParaRPr lang="ru-RU" sz="5600" dirty="0" smtClean="0"/>
          </a:p>
          <a:p>
            <a:endParaRPr lang="ru-RU" sz="5600" dirty="0" smtClean="0"/>
          </a:p>
          <a:p>
            <a:endParaRPr lang="ru-RU" dirty="0"/>
          </a:p>
        </p:txBody>
      </p:sp>
      <p:pic>
        <p:nvPicPr>
          <p:cNvPr id="2051" name="Picture 3" descr="C:\Users\ЦДТПК1\Desktop\истор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071546"/>
            <a:ext cx="2933002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Станция №2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«Знатоки русской народной культуры»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3074" name="Picture 2" descr="C:\Users\ЦДТПК1\Desktop\эт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8368918" cy="4714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     </a:t>
            </a:r>
            <a:r>
              <a:rPr lang="ru-RU" b="1" dirty="0" smtClean="0">
                <a:solidFill>
                  <a:srgbClr val="FF0000"/>
                </a:solidFill>
              </a:rPr>
              <a:t>пословицы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1. Для Родины своей ни сил ни жизни не …(жалей)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2. Родина – мать сумей за нее… (постоять)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3. Чужбина - калина, Родина - … (малина)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4. Русский солдат не знает …(преград)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5. Тот герой, кто за Родину стоит … (горой)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6. Береги землю родимую, как мать …(любимую)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7. Казак на чужбине воюет, а жена …(в доме горюют)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8. Казак без коня, что охотник …(без ружья)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9. Родина – мать, а чужбина - </a:t>
            </a:r>
            <a:r>
              <a:rPr lang="ru-RU" b="1" smtClean="0">
                <a:solidFill>
                  <a:srgbClr val="002060"/>
                </a:solidFill>
              </a:rPr>
              <a:t>…(мачеха)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ЦДТПК1\Desktop\пословиц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42853"/>
            <a:ext cx="3547954" cy="2344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Игра: «Скажи иначе пословицу»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«Когда леди выходит из автомобиля, автомобиль идёт быстрее» (английская).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«Голова – венец тела, а глаза – лучшие алмазы в том венце» (азербайджанская).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«Тот не заблудится, кто спрашивает» (финская).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«Разговорами риса не сваришь» (китайская). 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Станция №3 «Экологическая»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Назовите лишних птиц,  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Которые </a:t>
            </a:r>
            <a:r>
              <a:rPr lang="ru-RU" b="1" u="sng" dirty="0" smtClean="0">
                <a:solidFill>
                  <a:srgbClr val="FF0000"/>
                </a:solidFill>
              </a:rPr>
              <a:t>НЕ</a:t>
            </a:r>
            <a:r>
              <a:rPr lang="ru-RU" b="1" dirty="0" smtClean="0">
                <a:solidFill>
                  <a:srgbClr val="00B050"/>
                </a:solidFill>
              </a:rPr>
              <a:t> водятся в России.</a:t>
            </a: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002060"/>
                </a:solidFill>
              </a:rPr>
              <a:t>Дрозд, синица, снегирь, грач, ласточка, соловей, </a:t>
            </a:r>
            <a:r>
              <a:rPr lang="ru-RU" b="1" u="sng" dirty="0" smtClean="0">
                <a:solidFill>
                  <a:srgbClr val="FF0000"/>
                </a:solidFill>
              </a:rPr>
              <a:t>тукан</a:t>
            </a:r>
            <a:r>
              <a:rPr lang="ru-RU" b="1" dirty="0" smtClean="0">
                <a:solidFill>
                  <a:srgbClr val="002060"/>
                </a:solidFill>
              </a:rPr>
              <a:t>, дятел, сова, кукушка, </a:t>
            </a:r>
            <a:r>
              <a:rPr lang="ru-RU" b="1" u="sng" dirty="0" smtClean="0">
                <a:solidFill>
                  <a:srgbClr val="FF0000"/>
                </a:solidFill>
              </a:rPr>
              <a:t>страус</a:t>
            </a:r>
            <a:r>
              <a:rPr lang="ru-RU" b="1" dirty="0" smtClean="0">
                <a:solidFill>
                  <a:srgbClr val="002060"/>
                </a:solidFill>
              </a:rPr>
              <a:t>, куропатка, глухарь,  </a:t>
            </a:r>
            <a:r>
              <a:rPr lang="ru-RU" b="1" u="sng" dirty="0" err="1" smtClean="0">
                <a:solidFill>
                  <a:srgbClr val="FF0000"/>
                </a:solidFill>
              </a:rPr>
              <a:t>черноспинная</a:t>
            </a:r>
            <a:r>
              <a:rPr lang="ru-RU" b="1" u="sng" dirty="0" smtClean="0">
                <a:solidFill>
                  <a:srgbClr val="FF0000"/>
                </a:solidFill>
              </a:rPr>
              <a:t> </a:t>
            </a:r>
            <a:r>
              <a:rPr lang="ru-RU" b="1" u="sng" dirty="0" err="1" smtClean="0">
                <a:solidFill>
                  <a:srgbClr val="FF0000"/>
                </a:solidFill>
              </a:rPr>
              <a:t>цистикола</a:t>
            </a:r>
            <a:r>
              <a:rPr lang="ru-RU" b="1" u="sng" dirty="0" smtClean="0">
                <a:solidFill>
                  <a:srgbClr val="FF0000"/>
                </a:solidFill>
              </a:rPr>
              <a:t>.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ЦДТПК1\Desktop\птиц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857232"/>
            <a:ext cx="2533602" cy="253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B050"/>
                </a:solidFill>
              </a:rPr>
              <a:t>Исключите лишние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лекарственные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растения, которые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НЕ растут у нас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шиповник, мята, полынь, </a:t>
            </a:r>
            <a:r>
              <a:rPr lang="ru-RU" b="1" u="sng" dirty="0" smtClean="0">
                <a:solidFill>
                  <a:srgbClr val="FF0000"/>
                </a:solidFill>
              </a:rPr>
              <a:t>элеутерококк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календула, </a:t>
            </a:r>
            <a:r>
              <a:rPr lang="ru-RU" b="1" u="sng" dirty="0" smtClean="0">
                <a:solidFill>
                  <a:srgbClr val="FF0000"/>
                </a:solidFill>
              </a:rPr>
              <a:t>лимонник,</a:t>
            </a:r>
            <a:r>
              <a:rPr lang="ru-RU" b="1" dirty="0" smtClean="0">
                <a:solidFill>
                  <a:srgbClr val="002060"/>
                </a:solidFill>
              </a:rPr>
              <a:t> пустырник, ромашка, липа, крапива, одуванчик, подорожник, тысячелистник, хвощ полевой, </a:t>
            </a:r>
            <a:r>
              <a:rPr lang="ru-RU" b="1" dirty="0" err="1" smtClean="0">
                <a:solidFill>
                  <a:srgbClr val="002060"/>
                </a:solidFill>
              </a:rPr>
              <a:t>мать-и</a:t>
            </a:r>
            <a:r>
              <a:rPr lang="ru-RU" b="1" dirty="0" smtClean="0">
                <a:solidFill>
                  <a:srgbClr val="002060"/>
                </a:solidFill>
              </a:rPr>
              <a:t> -мачеха, пырей ползучий, полынь горькая, лопух, душица, зверобой, </a:t>
            </a:r>
            <a:r>
              <a:rPr lang="ru-RU" b="1" u="sng" dirty="0" err="1" smtClean="0">
                <a:solidFill>
                  <a:srgbClr val="FF0000"/>
                </a:solidFill>
              </a:rPr>
              <a:t>монарда</a:t>
            </a:r>
            <a:r>
              <a:rPr lang="ru-RU" b="1" u="sng" dirty="0" smtClean="0">
                <a:solidFill>
                  <a:srgbClr val="FF0000"/>
                </a:solidFill>
              </a:rPr>
              <a:t> </a:t>
            </a:r>
            <a:r>
              <a:rPr lang="ru-RU" b="1" u="sng" dirty="0" err="1" smtClean="0">
                <a:solidFill>
                  <a:srgbClr val="FF0000"/>
                </a:solidFill>
              </a:rPr>
              <a:t>двойчатая</a:t>
            </a:r>
            <a:r>
              <a:rPr lang="ru-RU" b="1" u="sng" dirty="0" smtClean="0">
                <a:solidFill>
                  <a:srgbClr val="FF0000"/>
                </a:solidFill>
              </a:rPr>
              <a:t>, рута душистая,</a:t>
            </a:r>
            <a:r>
              <a:rPr lang="ru-RU" b="1" u="sng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лапчатка кустарниковая.</a:t>
            </a:r>
          </a:p>
          <a:p>
            <a:endParaRPr lang="ru-RU" dirty="0"/>
          </a:p>
        </p:txBody>
      </p:sp>
      <p:pic>
        <p:nvPicPr>
          <p:cNvPr id="6146" name="Picture 2" descr="C:\Users\ЦДТПК1\Desktop\трав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42852"/>
            <a:ext cx="4190986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Какие животные        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обитают в России?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львы, </a:t>
            </a:r>
            <a:r>
              <a:rPr lang="ru-RU" b="1" u="sng" dirty="0" smtClean="0">
                <a:solidFill>
                  <a:srgbClr val="FF0000"/>
                </a:solidFill>
              </a:rPr>
              <a:t>аргали</a:t>
            </a:r>
            <a:r>
              <a:rPr lang="ru-RU" b="1" dirty="0" smtClean="0">
                <a:solidFill>
                  <a:srgbClr val="002060"/>
                </a:solidFill>
              </a:rPr>
              <a:t>, бегемоты, койоты, </a:t>
            </a:r>
            <a:r>
              <a:rPr lang="ru-RU" b="1" u="sng" dirty="0" smtClean="0">
                <a:solidFill>
                  <a:srgbClr val="FF0000"/>
                </a:solidFill>
              </a:rPr>
              <a:t>выхухоли</a:t>
            </a:r>
            <a:r>
              <a:rPr lang="ru-RU" b="1" dirty="0" smtClean="0">
                <a:solidFill>
                  <a:srgbClr val="002060"/>
                </a:solidFill>
              </a:rPr>
              <a:t>, скунсы, гиены, крокодилы,  </a:t>
            </a:r>
            <a:r>
              <a:rPr lang="ru-RU" b="1" u="sng" dirty="0" smtClean="0">
                <a:solidFill>
                  <a:srgbClr val="FF0000"/>
                </a:solidFill>
              </a:rPr>
              <a:t>длиннохвостые неясыти</a:t>
            </a:r>
            <a:r>
              <a:rPr lang="ru-RU" b="1" dirty="0" smtClean="0">
                <a:solidFill>
                  <a:srgbClr val="002060"/>
                </a:solidFill>
              </a:rPr>
              <a:t>,  утконосы, кенгуру, вараны, коалы, панды, </a:t>
            </a:r>
            <a:r>
              <a:rPr lang="ru-RU" b="1" u="sng" dirty="0" smtClean="0">
                <a:solidFill>
                  <a:srgbClr val="FF0000"/>
                </a:solidFill>
              </a:rPr>
              <a:t>кабарги, тигры.</a:t>
            </a:r>
            <a:endParaRPr lang="ru-RU" u="sng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7171" name="Picture 3" descr="C:\Users\ЦДТПК1\Desktop\животны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5" y="0"/>
            <a:ext cx="3905245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576</Words>
  <PresentationFormat>Экран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«Мой край - моя Родина» </vt:lpstr>
      <vt:lpstr>Слайд 2</vt:lpstr>
      <vt:lpstr>Станция № 1.  Историко-краеведческая  </vt:lpstr>
      <vt:lpstr>Станция №2  «Знатоки русской народной культуры»  </vt:lpstr>
      <vt:lpstr>         пословицы</vt:lpstr>
      <vt:lpstr>Игра: «Скажи иначе пословицу» </vt:lpstr>
      <vt:lpstr>Станция №3 «Экологическая»   </vt:lpstr>
      <vt:lpstr>Исключите лишние  лекарственные  растения, которые  НЕ растут у нас</vt:lpstr>
      <vt:lpstr> Какие животные          обитают в России? </vt:lpstr>
      <vt:lpstr>Воспитать патриота России - это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«Мой край - моя Родина» </dc:title>
  <dc:creator>ЦДТПК1</dc:creator>
  <cp:lastModifiedBy>ЦДТПК1</cp:lastModifiedBy>
  <cp:revision>38</cp:revision>
  <dcterms:created xsi:type="dcterms:W3CDTF">2024-11-22T05:12:27Z</dcterms:created>
  <dcterms:modified xsi:type="dcterms:W3CDTF">2024-12-12T05:18:20Z</dcterms:modified>
</cp:coreProperties>
</file>