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30718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Воспитание гражданственности 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и патриотизма в условиях 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дополнительного образования на современном этапе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714356"/>
            <a:ext cx="7406640" cy="32861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ЦДТПК1\Desktop\33.jpg"/>
          <p:cNvPicPr>
            <a:picLocks noChangeAspect="1" noChangeArrowheads="1"/>
          </p:cNvPicPr>
          <p:nvPr/>
        </p:nvPicPr>
        <p:blipFill>
          <a:blip r:embed="rId2"/>
          <a:srcRect t="19737" b="17105"/>
          <a:stretch>
            <a:fillRect/>
          </a:stretch>
        </p:blipFill>
        <p:spPr bwMode="auto">
          <a:xfrm>
            <a:off x="1285852" y="3357562"/>
            <a:ext cx="6667520" cy="30004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Будущее любой страны, любой нации – это подрастающее поколение. В зависимости от того, как воспитывать детей, как готовить их к взрослой жизни, зависит судьба государства и всех в нем </a:t>
            </a:r>
            <a:r>
              <a:rPr lang="ru-RU" sz="4000" b="1" smtClean="0">
                <a:solidFill>
                  <a:srgbClr val="002060"/>
                </a:solidFill>
              </a:rPr>
              <a:t>живущих.</a:t>
            </a:r>
            <a:endParaRPr lang="ru-RU" sz="40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9218" name="Picture 2" descr="C:\Users\ЦДТПК1\Desktop\сх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5011619"/>
            <a:ext cx="3357554" cy="1846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Приоритетная задача Российской Федерации – формирование новых поколений, обладающих знаниями и умениями, которые отвечают требованиям XXI века, разделяющих традиционные нравственные ценности, готовых к мирному созиданию и защите.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Стратегические ориентиры воспитания сформулированы Президентом Российской Федерации В. В. Путиным: «…</a:t>
            </a:r>
            <a:r>
              <a:rPr lang="ru-RU" b="1" i="1" dirty="0" smtClean="0">
                <a:solidFill>
                  <a:srgbClr val="002060"/>
                </a:solidFill>
              </a:rPr>
              <a:t>Формирование гармоничной личности, воспитание гражданина России – зрелого, ответственного человека, в котором сочетается любовь к большой и малой родине, общенациональная и этническая идентичность, уважение к культуре, традициям людей, которые живут рядом».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Нормативные основания патриотического воспитания обучающихся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Федеральный закон </a:t>
            </a:r>
            <a:r>
              <a:rPr lang="ru-RU" b="1" i="1" dirty="0" smtClean="0">
                <a:solidFill>
                  <a:srgbClr val="002060"/>
                </a:solidFill>
              </a:rPr>
              <a:t>«Об образовании в Российской Федерации»;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Федеральный проект «</a:t>
            </a:r>
            <a:r>
              <a:rPr lang="ru-RU" b="1" i="1" dirty="0" smtClean="0">
                <a:solidFill>
                  <a:srgbClr val="002060"/>
                </a:solidFill>
              </a:rPr>
              <a:t>Патриотическое воспитание граждан РФ»;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Распоряжением Правительства </a:t>
            </a:r>
            <a:r>
              <a:rPr lang="ru-RU" b="1" i="1" dirty="0" smtClean="0">
                <a:solidFill>
                  <a:srgbClr val="002060"/>
                </a:solidFill>
              </a:rPr>
              <a:t>«Стратегия развития воспитания в Российской Федерации на период до 2025 года»;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«Концепция духовно-нравственного развития и воспитания личности гражданина России»;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Распоряжение правительства «</a:t>
            </a:r>
            <a:r>
              <a:rPr lang="ru-RU" b="1" i="1" dirty="0" smtClean="0">
                <a:solidFill>
                  <a:srgbClr val="002060"/>
                </a:solidFill>
              </a:rPr>
              <a:t>Концепция развития дополнительного образования детей до 2030 года»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b="1" i="1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2051" name="Picture 3" descr="C:\Users\ЦДТПК1\Desktop\сх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718750"/>
            <a:ext cx="2071670" cy="1139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Цель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Целью гражданско-патриотического воспитания детей и молодежи в сфере дополнительного образования является формирование гражданина-патриота Родины, обладающего чувствами ответственности, долга, верности традициям, стремления к сохранению и преумножению исторических и культурных ценностей, любящего свой город и свою страну. 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3074" name="Picture 2" descr="C:\Users\ЦДТПК1\Desktop\сх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7224" y="5627956"/>
            <a:ext cx="2236776" cy="1230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Принципы: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комплексный подход;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системное и конструктивное взаимодействие;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непрерывность;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адресный подход;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учет региональных, национальных, этнокультурных и других особенностей.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ЦДТПК1\Desktop\сх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5640179"/>
            <a:ext cx="2214546" cy="1217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Патриотизм – это любовь к Родине, преданность своему Отечеству, стремление служить его интересам и готовность, вплоть до самопожертвования, к его защите.</a:t>
            </a:r>
            <a:endParaRPr lang="ru-RU" sz="40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5122" name="Picture 2" descr="C:\Users\ЦДТПК1\Desktop\сх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600896"/>
            <a:ext cx="2285984" cy="1257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Основные направления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Духовно-нравственное;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Историко-краеведческое;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Гражданско-патриотическое;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Военно-патриотическое;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Спортивно-патриотическое;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Социально-патриотическое;</a:t>
            </a:r>
          </a:p>
        </p:txBody>
      </p:sp>
      <p:pic>
        <p:nvPicPr>
          <p:cNvPr id="6146" name="Picture 2" descr="C:\Users\ЦДТПК1\Desktop\сх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5724" y="5572140"/>
            <a:ext cx="2338275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Формы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Участие в общественных объединениях;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Праздничные концертные программы, торжественные мероприятия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Акции;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Тематические встречи с ветеранами войн, интересными людьми, выдающимися личностями;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Беседы;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Игры, соревнования;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Конкурсы, викторины;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Круглый стол;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Конференции;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Проектно-исследовательская деятельность;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Создание компьютерных презентаций;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Экскурсии, посещение музея;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Кинотренинг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Мастер-классы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Пример педагога.</a:t>
            </a:r>
          </a:p>
          <a:p>
            <a:endParaRPr lang="ru-RU" dirty="0"/>
          </a:p>
        </p:txBody>
      </p:sp>
      <p:pic>
        <p:nvPicPr>
          <p:cNvPr id="7170" name="Picture 2" descr="C:\Users\ЦДТПК1\Desktop\сх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4348" y="5549386"/>
            <a:ext cx="2379652" cy="1308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Формы работы с родителями по патриотическому воспитанию учащихся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родительские собрания, тренинги, дискуссии на патриотические темы; 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проведение совместных мероприятий (выставки, конкурсы); 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факультативные занятия совместно с родителями: анкетирование и тестирование родителей с целью выявления ошибок и коррекции процесса патриотического воспитания в семье;  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индивидуальные консультации специалистов; 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наглядные виды работы: информационные стенды для родителей,  выставки детских работ;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совместные экскурсии, поездки;  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совместные с родителями праздники, спектакли, именины детей.</a:t>
            </a:r>
          </a:p>
          <a:p>
            <a:endParaRPr lang="ru-RU" dirty="0"/>
          </a:p>
        </p:txBody>
      </p:sp>
      <p:pic>
        <p:nvPicPr>
          <p:cNvPr id="8194" name="Picture 2" descr="C:\Users\ЦДТПК1\Desktop\схе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5758035"/>
            <a:ext cx="2000232" cy="1099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172</TotalTime>
  <Words>340</Words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       Воспитание гражданственности  и патриотизма в условиях  дополнительного образования на современном этапе   </vt:lpstr>
      <vt:lpstr>Слайд 2</vt:lpstr>
      <vt:lpstr>Нормативные основания патриотического воспитания обучающихся  </vt:lpstr>
      <vt:lpstr>Цель </vt:lpstr>
      <vt:lpstr>Принципы:  </vt:lpstr>
      <vt:lpstr>Слайд 6</vt:lpstr>
      <vt:lpstr>Основные направления </vt:lpstr>
      <vt:lpstr>Формы</vt:lpstr>
      <vt:lpstr>Формы работы с родителями по патриотическому воспитанию учащихся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гражданственности  и патриотизма в условиях  дополнительного образования на современном этапе   </dc:title>
  <dc:creator>ЦДТПК1</dc:creator>
  <cp:lastModifiedBy>ЦДТПК1</cp:lastModifiedBy>
  <cp:revision>22</cp:revision>
  <dcterms:created xsi:type="dcterms:W3CDTF">2024-11-27T05:53:17Z</dcterms:created>
  <dcterms:modified xsi:type="dcterms:W3CDTF">2024-12-10T11:43:40Z</dcterms:modified>
</cp:coreProperties>
</file>